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6DB3A-4461-4F79-A6FE-F702D2D67799}" type="datetimeFigureOut">
              <a:rPr lang="en-US" smtClean="0"/>
              <a:t>2/4/2011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C7844-AE68-42DE-94AC-31710F4C1C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My Documents\Maple Worksheets\Euler-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42" name="Picture 2" descr="C:\My Documents\Maple Worksheets\Euler-1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266" name="Picture 2" descr="C:\My Documents\Maple Worksheets\Euler-1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2290" name="Picture 2" descr="C:\My Documents\Maple Worksheets\Euler-1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My Documents\Maple Worksheets\Euler-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My Documents\Maple Worksheets\Euler-0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My Documents\Maple Worksheets\Euler-0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My Documents\Maple Worksheets\Euler-05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My Documents\Maple Worksheets\Euler-06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 descr="C:\My Documents\Maple Worksheets\Euler-07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 descr="C:\My Documents\Maple Worksheets\Euler-0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My Documents\Maple Worksheets\Euler-0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371600"/>
            <a:ext cx="4219575" cy="4219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On-screen Show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Kent Pearce</dc:creator>
  <cp:lastModifiedBy>Kent Pearce</cp:lastModifiedBy>
  <cp:revision>1</cp:revision>
  <dcterms:created xsi:type="dcterms:W3CDTF">2011-02-04T15:36:14Z</dcterms:created>
  <dcterms:modified xsi:type="dcterms:W3CDTF">2011-02-04T15:40:34Z</dcterms:modified>
</cp:coreProperties>
</file>